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D80A2-8D07-4FE6-8029-046518E42DE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5D570-A7A1-4421-B547-BA55D17EF7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Моя семья в годы Великой Отечественной войны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/>
          <a:lstStyle/>
          <a:p>
            <a:r>
              <a:rPr lang="ru-RU" dirty="0" smtClean="0"/>
              <a:t>Работа ученика 5 класса </a:t>
            </a:r>
          </a:p>
          <a:p>
            <a:r>
              <a:rPr lang="ru-RU" dirty="0" smtClean="0"/>
              <a:t>Иванова Ивана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60648"/>
            <a:ext cx="67233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АНОО «СОШ «ЧАША»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 о </a:t>
            </a:r>
            <a:r>
              <a:rPr lang="ru-RU" dirty="0" err="1" smtClean="0"/>
              <a:t>ВОв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ком будет рассказ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</a:p>
          <a:p>
            <a:r>
              <a:rPr lang="ru-RU" dirty="0" smtClean="0"/>
              <a:t>2</a:t>
            </a:r>
          </a:p>
          <a:p>
            <a:r>
              <a:rPr lang="ru-RU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рассказ (имя)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Второй рассказ (имя)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Моя семья в годы Великой Отечественной войны</vt:lpstr>
      <vt:lpstr>Вступление о ВОв</vt:lpstr>
      <vt:lpstr>О ком будет рассказ</vt:lpstr>
      <vt:lpstr>Первый рассказ (имя)</vt:lpstr>
      <vt:lpstr>Второй рассказ (имя)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семья в годы Великой Отечественной войны</dc:title>
  <dc:creator>Марина Русецкая</dc:creator>
  <cp:lastModifiedBy>Марина Русецкая</cp:lastModifiedBy>
  <cp:revision>1</cp:revision>
  <dcterms:created xsi:type="dcterms:W3CDTF">2025-04-09T16:37:53Z</dcterms:created>
  <dcterms:modified xsi:type="dcterms:W3CDTF">2025-04-09T16:41:37Z</dcterms:modified>
</cp:coreProperties>
</file>